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5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9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0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5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1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6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25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24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DA43B6-6DAB-4717-B8DB-99168565A0D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CAED49-9A15-47AB-A147-A156AA8EB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4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B6332-F158-42ED-80CE-8D9E761EB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874" y="0"/>
            <a:ext cx="9945858" cy="2391508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ХМР «Детская музыкальная школа»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7AE0C1-30B5-4979-9417-C4C1825F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955409"/>
            <a:ext cx="10719582" cy="4459459"/>
          </a:xfrm>
        </p:spPr>
        <p:txBody>
          <a:bodyPr>
            <a:normAutofit fontScale="25000" lnSpcReduction="20000"/>
          </a:bodyPr>
          <a:lstStyle/>
          <a:p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kumimoji="0" lang="ru-RU" sz="2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Жизнь и творчество А.Фета</a:t>
            </a:r>
          </a:p>
          <a:p>
            <a:endParaRPr lang="ru-RU" sz="5400" dirty="0">
              <a:solidFill>
                <a:srgbClr val="33333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33333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33333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51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n-US" sz="51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r>
              <a:rPr lang="ru-RU" sz="51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US" sz="5100" dirty="0">
              <a:solidFill>
                <a:srgbClr val="33333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5100" dirty="0">
              <a:solidFill>
                <a:srgbClr val="33333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51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endParaRPr lang="en-US" sz="5100" dirty="0">
              <a:solidFill>
                <a:srgbClr val="33333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51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lang="ru-RU" sz="112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Преподаватель:</a:t>
            </a:r>
            <a:r>
              <a:rPr lang="en-US" sz="112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Богданова Марина Юрьевна </a:t>
            </a:r>
            <a:r>
              <a:rPr lang="ru-RU" sz="11200" dirty="0" err="1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с.Кышик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80A53-8905-4C36-80E1-CDA8F74B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композиторы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обращались к творчеству Фета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55633F-AF00-4279-B631-9B4B988C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3372"/>
            <a:ext cx="10058400" cy="3852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ергей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Рахманинов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Аренскии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Римский-Корсаков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Варламов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Метнер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Танеев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Чайковский</a:t>
            </a:r>
          </a:p>
        </p:txBody>
      </p:sp>
    </p:spTree>
    <p:extLst>
      <p:ext uri="{BB962C8B-B14F-4D97-AF65-F5344CB8AC3E}">
        <p14:creationId xmlns:p14="http://schemas.microsoft.com/office/powerpoint/2010/main" val="33158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60A580-C38B-4E5D-BFDC-BB0CBE90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9151"/>
            <a:ext cx="10058400" cy="858129"/>
          </a:xfrm>
        </p:spPr>
        <p:txBody>
          <a:bodyPr/>
          <a:lstStyle/>
          <a:p>
            <a:r>
              <a:rPr lang="ru-RU" dirty="0"/>
              <a:t>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 о Фете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2B5850-53C2-4474-92D7-2CE18EE2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4" y="1617785"/>
            <a:ext cx="5540326" cy="44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«Считаю его поэтом абсолютно гениальным… Фет в лучшие свои минуты переходил из пределов, указанных поэзии, и смело делает шаг в нашу область. Поэтому часто Фет напоминает мне </a:t>
            </a:r>
            <a:r>
              <a:rPr lang="ru-RU" sz="2400" b="0" i="0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Бетховена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...Это не просто поэт, скорее поэт-музыкант, как бы избегающий даже таких тем, которые легко поддаются выражению словом.»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-Пётр Чайковский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A3038FB-988D-44AC-9FDD-DEDC720F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76" y="1097280"/>
            <a:ext cx="3592331" cy="50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4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9BDB74-DB23-4569-8D8B-AEA369D8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Последние годы</a:t>
            </a:r>
            <a:r>
              <a:rPr lang="ru-RU" b="1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b="1" dirty="0">
                <a:solidFill>
                  <a:srgbClr val="000000"/>
                </a:solidFill>
                <a:effectLst/>
                <a:latin typeface="Roboto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7204F3-7572-45A7-9D17-AEA44377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885071"/>
            <a:ext cx="5251938" cy="5176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жизни Фет получил общественное признание. В 1884 году за перевод сочинений Горация он стал первым лауреатом полной Пушкинской премии Императорской Академии наук.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1892 год, 21 ноября – умер в Москве от сердечного приступа.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B53E33-90B3-4780-AD30-5C9FD23D3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36" y="1527690"/>
            <a:ext cx="3533527" cy="48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7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9EDF06-6C67-410D-A876-F4D94802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9828"/>
            <a:ext cx="10058400" cy="844061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поэте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1ADCD51-668F-4DB8-BEE4-45354A91F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6" y="1543474"/>
            <a:ext cx="3312768" cy="4417025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574AB4-A8AA-4661-A5F3-D1545B6DB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9087" y="2095603"/>
            <a:ext cx="4417024" cy="33127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5B3053-0999-4EC9-A55C-9EDEAF7C2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45" y="1543474"/>
            <a:ext cx="3128955" cy="43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B1A0DE-86C1-4E16-A596-89BB6946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468" y="506437"/>
            <a:ext cx="5624732" cy="5106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Афанасия Фета называют настоящим гением литературы, его творчество признано во всем мире. Лирические стихотворения этого автора затрагивают самые возвышенные, тонкие струны человеческой души.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9E3D37-B5C7-4EF5-8D0F-7D741009B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5" y="407963"/>
            <a:ext cx="4585715" cy="58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2D7B72-FC9F-41FD-ADD5-2801707D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1016"/>
            <a:ext cx="10058400" cy="1026942"/>
          </a:xfrm>
        </p:spPr>
        <p:txBody>
          <a:bodyPr/>
          <a:lstStyle/>
          <a:p>
            <a:r>
              <a:rPr lang="ru-RU" dirty="0"/>
              <a:t>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CAFFB8-24C3-4F0B-9874-17BDD0FB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88" y="1304778"/>
            <a:ext cx="10058400" cy="424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Афанасий Фет родился в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1820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в деревне Новоселки недалеко от города Мценска Орловской губернии. До 14 лет он носил фамилию отца — богатого помещика Афанасия Шеншина.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CEBF815-0925-4C14-BE82-4937F9CDB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12" y="2628419"/>
            <a:ext cx="4633546" cy="3793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F9BF66-CDE6-446D-B793-BC66B027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91" y="2593726"/>
            <a:ext cx="3104524" cy="38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4EF9DF-C49C-4014-8CDE-9473120A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87791"/>
            <a:ext cx="10058400" cy="52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биографии 1835-1837 гг. Афанасия Фета отправили учиться в частный пансион Крюммера. Интересно, что именно в эти годы он начал писать свои первые стихи. Он был очень любознательным юношей, вследствие чего его часто можно было видеть с книгой в руках.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C2D5206-D88E-437B-B6B8-F5CAD69D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04" y="2544985"/>
            <a:ext cx="5767541" cy="38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447A76-D1AE-45A3-A647-C107B63E4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45588"/>
            <a:ext cx="10058400" cy="528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1840 году он выпустил свой первый сборник, назвав его «Лирическим пантеоном». С этого времени Фет начинает печататься в журналах «Москвитянин», «Отечественные записки»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54E880-6E27-45EE-A546-926FBA1D2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8" y="2067951"/>
            <a:ext cx="2888503" cy="44445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DF915D-5108-4C32-A160-3584DBE80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9" y="2067951"/>
            <a:ext cx="2976232" cy="44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595B9E-0A0E-46B3-A30D-7B6042BB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Многие стихи А.Фета положены на музыку.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F32239-4C4E-439D-BDAC-E3307CDB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212" y="1348493"/>
            <a:ext cx="490728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Тихо вечер догорает,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Горы золотя;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Знойный воздух холодает, —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Спи, мое дитя.</a:t>
            </a:r>
          </a:p>
          <a:p>
            <a:pPr marL="0" indent="0" algn="l">
              <a:buNone/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Соловьи давно запели,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Сумрак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возвестя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Струны робко зазвенели, —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Спи, мое дитя.</a:t>
            </a:r>
          </a:p>
          <a:p>
            <a:pPr marL="0" indent="0" algn="l">
              <a:buNone/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Смотрят ангельские очи,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Трепетно светя;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легко дыханье ночи, —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Спи, мое дитя.</a:t>
            </a:r>
          </a:p>
          <a:p>
            <a:pPr marL="0" indent="0" algn="l">
              <a:buNone/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(1844г.)          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E36C92-FFCE-40BF-9403-3C6D1D60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31348"/>
            <a:ext cx="4907280" cy="34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8601A4-3766-4508-9BFB-DA5E00E9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041008"/>
            <a:ext cx="10295206" cy="499403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Тихая, звездная ночь,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Трепетно светит луна;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Сладки уста красоты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тихую, звездную ночь.</a:t>
            </a:r>
          </a:p>
          <a:p>
            <a:pPr marL="0" indent="0" algn="l">
              <a:buNone/>
            </a:pP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мой! в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сияньи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ночном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мне печаль превозмочь?..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же светла, как любовь,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тихую, звездную ночь.</a:t>
            </a:r>
          </a:p>
          <a:p>
            <a:pPr marL="0" indent="0" algn="l">
              <a:buNone/>
            </a:pP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мой, я звезды люблю —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 печали не прочь…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же еще мне милей</a:t>
            </a:r>
            <a:b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тихую, звездную ночь.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( 1842  г.) 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92638B-C910-4B72-B19B-9FB8A2670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39" y="1336430"/>
            <a:ext cx="5211373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95EB41-867B-4DCD-9DFA-0B12EB86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4062"/>
            <a:ext cx="10058400" cy="5190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Шепот, робкое дыханье,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Трели соловья,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 и колыханье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Сонного ручья,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ночной, ночные тени,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Тени без конца,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 волшебных изменений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Милого лица,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дымных тучках пурпур розы,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Отблеск янтаря,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лобзания, и слезы,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И заря, заря!..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1850 г.)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32EEAF-D98A-484F-9D32-3B4408AAB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91" y="1054918"/>
            <a:ext cx="5127674" cy="40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0C012A-C53F-448F-9724-686B8E54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476" y="998806"/>
            <a:ext cx="4583723" cy="5036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Я тебе ничего не скажу,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И тебя не встревожу ничуть,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И о том, что́ я молча твержу,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Не решусь ни за что намекнуть.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Целый день спят ночные цветы,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Но лишь солнце за рощу зайдет,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Раскрываются тихо листы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И я слышу, как сердце цветет.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И в больную, усталую грудь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Веет влагой ночной... я дрожу,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Я тебя не встревожу ничуть,</a:t>
            </a:r>
            <a:b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Я тебе ничего не скажу.</a:t>
            </a: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(1885г.)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EE1D39-A2BA-4553-9B60-7745ADC7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1" y="1557431"/>
            <a:ext cx="4989343" cy="37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279</Words>
  <Application>Microsoft Office PowerPoint</Application>
  <PresentationFormat>Произвольный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МБОУ ДО ХМР «Детская музыкальная школа» </vt:lpstr>
      <vt:lpstr>Презентация PowerPoint</vt:lpstr>
      <vt:lpstr>                    Детство</vt:lpstr>
      <vt:lpstr>Презентация PowerPoint</vt:lpstr>
      <vt:lpstr>Презентация PowerPoint</vt:lpstr>
      <vt:lpstr>Многие стихи А.Фета положены на музыку.</vt:lpstr>
      <vt:lpstr>Презентация PowerPoint</vt:lpstr>
      <vt:lpstr>Презентация PowerPoint</vt:lpstr>
      <vt:lpstr>Презентация PowerPoint</vt:lpstr>
      <vt:lpstr>Многие композиторы обращались к творчеству Фета </vt:lpstr>
      <vt:lpstr>           Чайковский о Фете</vt:lpstr>
      <vt:lpstr>                Последние годы </vt:lpstr>
      <vt:lpstr>               Память о поэте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 ХМР «Детская музыкальная школа» </dc:title>
  <dc:creator>User</dc:creator>
  <cp:lastModifiedBy>Юрий</cp:lastModifiedBy>
  <cp:revision>26</cp:revision>
  <dcterms:created xsi:type="dcterms:W3CDTF">2020-11-21T12:28:36Z</dcterms:created>
  <dcterms:modified xsi:type="dcterms:W3CDTF">2020-11-25T13:20:53Z</dcterms:modified>
</cp:coreProperties>
</file>